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8" r:id="rId4"/>
    <p:sldId id="259" r:id="rId6"/>
    <p:sldId id="260" r:id="rId7"/>
    <p:sldId id="261" r:id="rId8"/>
    <p:sldId id="263" r:id="rId9"/>
    <p:sldId id="264" r:id="rId10"/>
    <p:sldId id="265" r:id="rId11"/>
    <p:sldId id="275" r:id="rId12"/>
    <p:sldId id="274" r:id="rId13"/>
    <p:sldId id="276" r:id="rId14"/>
    <p:sldId id="277" r:id="rId15"/>
    <p:sldId id="266" r:id="rId16"/>
    <p:sldId id="280" r:id="rId17"/>
    <p:sldId id="279" r:id="rId18"/>
    <p:sldId id="278" r:id="rId19"/>
    <p:sldId id="270" r:id="rId20"/>
    <p:sldId id="281" r:id="rId21"/>
    <p:sldId id="282" r:id="rId22"/>
    <p:sldId id="283" r:id="rId23"/>
    <p:sldId id="290" r:id="rId24"/>
    <p:sldId id="267" r:id="rId25"/>
    <p:sldId id="268" r:id="rId26"/>
    <p:sldId id="26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919595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8441055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6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7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8"/>
            </p:custDataLst>
          </p:nvPr>
        </p:nvSpPr>
        <p:spPr>
          <a:xfrm>
            <a:off x="6892945" y="969581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9102739" y="4021926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10"/>
            </p:custDataLst>
          </p:nvPr>
        </p:nvSpPr>
        <p:spPr>
          <a:xfrm>
            <a:off x="996315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图形 24"/>
          <p:cNvSpPr/>
          <p:nvPr userDrawn="1">
            <p:custDataLst>
              <p:tags r:id="rId11"/>
            </p:custDataLst>
          </p:nvPr>
        </p:nvSpPr>
        <p:spPr>
          <a:xfrm>
            <a:off x="996315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图形 16"/>
          <p:cNvSpPr/>
          <p:nvPr userDrawn="1">
            <p:custDataLst>
              <p:tags r:id="rId12"/>
            </p:custDataLst>
          </p:nvPr>
        </p:nvSpPr>
        <p:spPr>
          <a:xfrm>
            <a:off x="77133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1068110" y="1415134"/>
            <a:ext cx="6217877" cy="2610488"/>
          </a:xfrm>
          <a:noFill/>
        </p:spPr>
        <p:txBody>
          <a:bodyPr wrap="square" anchor="b" anchorCtr="0">
            <a:normAutofit/>
          </a:bodyPr>
          <a:lstStyle>
            <a:lvl1pPr>
              <a:defRPr lang="zh-CN" altLang="en-US" sz="6000" dirty="0">
                <a:solidFill>
                  <a:schemeClr val="tx2"/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442126" y="523878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1068109" y="4481316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 userDrawn="1">
            <p:custDataLst>
              <p:tags r:id="rId3"/>
            </p:custDataLst>
          </p:nvPr>
        </p:nvSpPr>
        <p:spPr>
          <a:xfrm flipV="1">
            <a:off x="10654388" y="5436721"/>
            <a:ext cx="1537612" cy="1421279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>
            <a:gsLst>
              <a:gs pos="14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4"/>
            </p:custDataLst>
          </p:nvPr>
        </p:nvSpPr>
        <p:spPr>
          <a:xfrm>
            <a:off x="11353800" y="1026561"/>
            <a:ext cx="70184" cy="305594"/>
          </a:xfrm>
          <a:custGeom>
            <a:avLst/>
            <a:gdLst>
              <a:gd name="connsiteX0" fmla="*/ 35092 w 70184"/>
              <a:gd name="connsiteY0" fmla="*/ 235410 h 305594"/>
              <a:gd name="connsiteX1" fmla="*/ 70184 w 70184"/>
              <a:gd name="connsiteY1" fmla="*/ 270502 h 305594"/>
              <a:gd name="connsiteX2" fmla="*/ 35092 w 70184"/>
              <a:gd name="connsiteY2" fmla="*/ 305594 h 305594"/>
              <a:gd name="connsiteX3" fmla="*/ 0 w 70184"/>
              <a:gd name="connsiteY3" fmla="*/ 270502 h 305594"/>
              <a:gd name="connsiteX4" fmla="*/ 35092 w 70184"/>
              <a:gd name="connsiteY4" fmla="*/ 235410 h 305594"/>
              <a:gd name="connsiteX5" fmla="*/ 35092 w 70184"/>
              <a:gd name="connsiteY5" fmla="*/ 117705 h 305594"/>
              <a:gd name="connsiteX6" fmla="*/ 70184 w 70184"/>
              <a:gd name="connsiteY6" fmla="*/ 152797 h 305594"/>
              <a:gd name="connsiteX7" fmla="*/ 35092 w 70184"/>
              <a:gd name="connsiteY7" fmla="*/ 187889 h 305594"/>
              <a:gd name="connsiteX8" fmla="*/ 0 w 70184"/>
              <a:gd name="connsiteY8" fmla="*/ 152797 h 305594"/>
              <a:gd name="connsiteX9" fmla="*/ 35092 w 70184"/>
              <a:gd name="connsiteY9" fmla="*/ 117705 h 305594"/>
              <a:gd name="connsiteX10" fmla="*/ 35092 w 70184"/>
              <a:gd name="connsiteY10" fmla="*/ 0 h 305594"/>
              <a:gd name="connsiteX11" fmla="*/ 70184 w 70184"/>
              <a:gd name="connsiteY11" fmla="*/ 35092 h 305594"/>
              <a:gd name="connsiteX12" fmla="*/ 35092 w 70184"/>
              <a:gd name="connsiteY12" fmla="*/ 70184 h 305594"/>
              <a:gd name="connsiteX13" fmla="*/ 0 w 70184"/>
              <a:gd name="connsiteY13" fmla="*/ 35092 h 305594"/>
              <a:gd name="connsiteX14" fmla="*/ 35092 w 70184"/>
              <a:gd name="connsiteY14" fmla="*/ 0 h 30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184" h="305594">
                <a:moveTo>
                  <a:pt x="35092" y="235410"/>
                </a:moveTo>
                <a:cubicBezTo>
                  <a:pt x="54473" y="235410"/>
                  <a:pt x="70184" y="251121"/>
                  <a:pt x="70184" y="270502"/>
                </a:cubicBezTo>
                <a:cubicBezTo>
                  <a:pt x="70184" y="289883"/>
                  <a:pt x="54473" y="305594"/>
                  <a:pt x="35092" y="305594"/>
                </a:cubicBezTo>
                <a:cubicBezTo>
                  <a:pt x="15711" y="305594"/>
                  <a:pt x="0" y="289883"/>
                  <a:pt x="0" y="270502"/>
                </a:cubicBezTo>
                <a:cubicBezTo>
                  <a:pt x="0" y="251121"/>
                  <a:pt x="15711" y="235410"/>
                  <a:pt x="35092" y="235410"/>
                </a:cubicBezTo>
                <a:close/>
                <a:moveTo>
                  <a:pt x="35092" y="117705"/>
                </a:moveTo>
                <a:cubicBezTo>
                  <a:pt x="54473" y="117705"/>
                  <a:pt x="70184" y="133416"/>
                  <a:pt x="70184" y="152797"/>
                </a:cubicBezTo>
                <a:cubicBezTo>
                  <a:pt x="70184" y="172178"/>
                  <a:pt x="54473" y="187889"/>
                  <a:pt x="35092" y="187889"/>
                </a:cubicBezTo>
                <a:cubicBezTo>
                  <a:pt x="15711" y="187889"/>
                  <a:pt x="0" y="172178"/>
                  <a:pt x="0" y="152797"/>
                </a:cubicBezTo>
                <a:cubicBezTo>
                  <a:pt x="0" y="133416"/>
                  <a:pt x="15711" y="117705"/>
                  <a:pt x="35092" y="117705"/>
                </a:cubicBezTo>
                <a:close/>
                <a:moveTo>
                  <a:pt x="35092" y="0"/>
                </a:moveTo>
                <a:cubicBezTo>
                  <a:pt x="54473" y="0"/>
                  <a:pt x="70184" y="15711"/>
                  <a:pt x="70184" y="35092"/>
                </a:cubicBezTo>
                <a:cubicBezTo>
                  <a:pt x="70184" y="54473"/>
                  <a:pt x="54473" y="70184"/>
                  <a:pt x="35092" y="70184"/>
                </a:cubicBezTo>
                <a:cubicBezTo>
                  <a:pt x="15711" y="70184"/>
                  <a:pt x="0" y="54473"/>
                  <a:pt x="0" y="35092"/>
                </a:cubicBezTo>
                <a:cubicBezTo>
                  <a:pt x="0" y="15711"/>
                  <a:pt x="15711" y="0"/>
                  <a:pt x="35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图形 12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2095499" cy="2260811"/>
          </a:xfrm>
          <a:custGeom>
            <a:avLst/>
            <a:gdLst>
              <a:gd name="connsiteX0" fmla="*/ 2815 w 1616032"/>
              <a:gd name="connsiteY0" fmla="*/ 0 h 1743519"/>
              <a:gd name="connsiteX1" fmla="*/ 641847 w 1616032"/>
              <a:gd name="connsiteY1" fmla="*/ 0 h 1743519"/>
              <a:gd name="connsiteX2" fmla="*/ 637180 w 1616032"/>
              <a:gd name="connsiteY2" fmla="*/ 93917 h 1743519"/>
              <a:gd name="connsiteX3" fmla="*/ 1392513 w 1616032"/>
              <a:gd name="connsiteY3" fmla="*/ 1121474 h 1743519"/>
              <a:gd name="connsiteX4" fmla="*/ 1601491 w 1616032"/>
              <a:gd name="connsiteY4" fmla="*/ 1520000 h 1743519"/>
              <a:gd name="connsiteX5" fmla="*/ 1202965 w 1616032"/>
              <a:gd name="connsiteY5" fmla="*/ 1728978 h 1743519"/>
              <a:gd name="connsiteX6" fmla="*/ 196744 w 1616032"/>
              <a:gd name="connsiteY6" fmla="*/ 889826 h 1743519"/>
              <a:gd name="connsiteX7" fmla="*/ 53 w 1616032"/>
              <a:gd name="connsiteY7" fmla="*/ 82868 h 1743519"/>
              <a:gd name="connsiteX8" fmla="*/ 2815 w 1616032"/>
              <a:gd name="connsiteY8" fmla="*/ 0 h 17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032" h="1743519">
                <a:moveTo>
                  <a:pt x="2815" y="0"/>
                </a:moveTo>
                <a:lnTo>
                  <a:pt x="641847" y="0"/>
                </a:lnTo>
                <a:cubicBezTo>
                  <a:pt x="641847" y="0"/>
                  <a:pt x="637180" y="93917"/>
                  <a:pt x="637180" y="93917"/>
                </a:cubicBezTo>
                <a:cubicBezTo>
                  <a:pt x="637085" y="552164"/>
                  <a:pt x="932550" y="978027"/>
                  <a:pt x="1392513" y="1121474"/>
                </a:cubicBezTo>
                <a:cubicBezTo>
                  <a:pt x="1560248" y="1173766"/>
                  <a:pt x="1653879" y="1352264"/>
                  <a:pt x="1601491" y="1520000"/>
                </a:cubicBezTo>
                <a:cubicBezTo>
                  <a:pt x="1549199" y="1687735"/>
                  <a:pt x="1370700" y="1781366"/>
                  <a:pt x="1202965" y="1728978"/>
                </a:cubicBezTo>
                <a:cubicBezTo>
                  <a:pt x="766434" y="1592866"/>
                  <a:pt x="409151" y="1294829"/>
                  <a:pt x="196744" y="889826"/>
                </a:cubicBezTo>
                <a:cubicBezTo>
                  <a:pt x="63965" y="636746"/>
                  <a:pt x="-2138" y="360807"/>
                  <a:pt x="53" y="82868"/>
                </a:cubicBezTo>
                <a:lnTo>
                  <a:pt x="2815" y="0"/>
                </a:lnTo>
                <a:close/>
              </a:path>
            </a:pathLst>
          </a:cu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3"/>
          <p:cNvSpPr/>
          <p:nvPr userDrawn="1">
            <p:custDataLst>
              <p:tags r:id="rId6"/>
            </p:custDataLst>
          </p:nvPr>
        </p:nvSpPr>
        <p:spPr>
          <a:xfrm flipH="1">
            <a:off x="1" y="331978"/>
            <a:ext cx="767050" cy="815541"/>
          </a:xfrm>
          <a:custGeom>
            <a:avLst/>
            <a:gdLst>
              <a:gd name="connsiteX0" fmla="*/ 266085 w 960878"/>
              <a:gd name="connsiteY0" fmla="*/ 601 h 1021622"/>
              <a:gd name="connsiteX1" fmla="*/ 124392 w 960878"/>
              <a:gd name="connsiteY1" fmla="*/ 33408 h 1021622"/>
              <a:gd name="connsiteX2" fmla="*/ 33363 w 960878"/>
              <a:gd name="connsiteY2" fmla="*/ 373190 h 1021622"/>
              <a:gd name="connsiteX3" fmla="*/ 846063 w 960878"/>
              <a:gd name="connsiteY3" fmla="*/ 996773 h 1021622"/>
              <a:gd name="connsiteX4" fmla="*/ 960878 w 960878"/>
              <a:gd name="connsiteY4" fmla="*/ 1021622 h 1021622"/>
              <a:gd name="connsiteX5" fmla="*/ 960878 w 960878"/>
              <a:gd name="connsiteY5" fmla="*/ 510304 h 1021622"/>
              <a:gd name="connsiteX6" fmla="*/ 860484 w 960878"/>
              <a:gd name="connsiteY6" fmla="*/ 476220 h 1021622"/>
              <a:gd name="connsiteX7" fmla="*/ 464256 w 960878"/>
              <a:gd name="connsiteY7" fmla="*/ 124437 h 1021622"/>
              <a:gd name="connsiteX8" fmla="*/ 266085 w 960878"/>
              <a:gd name="connsiteY8" fmla="*/ 601 h 102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878" h="1021622">
                <a:moveTo>
                  <a:pt x="266085" y="601"/>
                </a:moveTo>
                <a:cubicBezTo>
                  <a:pt x="218244" y="-2721"/>
                  <a:pt x="168993" y="7661"/>
                  <a:pt x="124392" y="33408"/>
                </a:cubicBezTo>
                <a:cubicBezTo>
                  <a:pt x="5456" y="102096"/>
                  <a:pt x="-35325" y="254254"/>
                  <a:pt x="33363" y="373190"/>
                </a:cubicBezTo>
                <a:cubicBezTo>
                  <a:pt x="212099" y="682822"/>
                  <a:pt x="500718" y="904248"/>
                  <a:pt x="846063" y="996773"/>
                </a:cubicBezTo>
                <a:lnTo>
                  <a:pt x="960878" y="1021622"/>
                </a:lnTo>
                <a:lnTo>
                  <a:pt x="960878" y="510304"/>
                </a:lnTo>
                <a:lnTo>
                  <a:pt x="860484" y="476220"/>
                </a:lnTo>
                <a:cubicBezTo>
                  <a:pt x="699387" y="407201"/>
                  <a:pt x="558441" y="287559"/>
                  <a:pt x="464256" y="124437"/>
                </a:cubicBezTo>
                <a:cubicBezTo>
                  <a:pt x="421317" y="50019"/>
                  <a:pt x="345735" y="6249"/>
                  <a:pt x="266085" y="6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102870" y="140335"/>
            <a:ext cx="171450" cy="171450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>
            <a:off x="1499843" y="1269396"/>
            <a:ext cx="546697" cy="546697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9283700" y="547696"/>
            <a:ext cx="1814518" cy="1263324"/>
          </a:xfrm>
          <a:noFill/>
        </p:spPr>
        <p:txBody>
          <a:bodyPr vert="horz" wrap="square" rtlCol="0" anchor="ctr" anchorCtr="0">
            <a:normAutofit/>
          </a:bodyPr>
          <a:lstStyle>
            <a:lvl1pPr algn="ctr">
              <a:defRPr lang="zh-CN" altLang="en-US" sz="60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62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marL="0" lvl="0" algn="r"/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形 23"/>
          <p:cNvSpPr/>
          <p:nvPr userDrawn="1">
            <p:custDataLst>
              <p:tags r:id="rId3"/>
            </p:custDataLst>
          </p:nvPr>
        </p:nvSpPr>
        <p:spPr>
          <a:xfrm>
            <a:off x="1068515" y="803142"/>
            <a:ext cx="4202128" cy="4488048"/>
          </a:xfrm>
          <a:custGeom>
            <a:avLst/>
            <a:gdLst>
              <a:gd name="connsiteX0" fmla="*/ 585922 w 3326429"/>
              <a:gd name="connsiteY0" fmla="*/ 283866 h 3552767"/>
              <a:gd name="connsiteX1" fmla="*/ 3042610 w 3326429"/>
              <a:gd name="connsiteY1" fmla="*/ 812123 h 3552767"/>
              <a:gd name="connsiteX2" fmla="*/ 2514258 w 3326429"/>
              <a:gd name="connsiteY2" fmla="*/ 3268906 h 3552767"/>
              <a:gd name="connsiteX3" fmla="*/ 57475 w 3326429"/>
              <a:gd name="connsiteY3" fmla="*/ 2740554 h 3552767"/>
              <a:gd name="connsiteX4" fmla="*/ 164250 w 3326429"/>
              <a:gd name="connsiteY4" fmla="*/ 2244302 h 3552767"/>
              <a:gd name="connsiteX5" fmla="*/ 660503 w 3326429"/>
              <a:gd name="connsiteY5" fmla="*/ 2351077 h 3552767"/>
              <a:gd name="connsiteX6" fmla="*/ 2124686 w 3326429"/>
              <a:gd name="connsiteY6" fmla="*/ 2665974 h 3552767"/>
              <a:gd name="connsiteX7" fmla="*/ 2439582 w 3326429"/>
              <a:gd name="connsiteY7" fmla="*/ 1201790 h 3552767"/>
              <a:gd name="connsiteX8" fmla="*/ 975399 w 3326429"/>
              <a:gd name="connsiteY8" fmla="*/ 886894 h 3552767"/>
              <a:gd name="connsiteX9" fmla="*/ 479147 w 3326429"/>
              <a:gd name="connsiteY9" fmla="*/ 780119 h 3552767"/>
              <a:gd name="connsiteX10" fmla="*/ 585922 w 3326429"/>
              <a:gd name="connsiteY10" fmla="*/ 283866 h 3552767"/>
              <a:gd name="connsiteX11" fmla="*/ 585922 w 3326429"/>
              <a:gd name="connsiteY11" fmla="*/ 283866 h 355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429" h="3552767">
                <a:moveTo>
                  <a:pt x="585922" y="283866"/>
                </a:moveTo>
                <a:cubicBezTo>
                  <a:pt x="1408977" y="-247819"/>
                  <a:pt x="2511020" y="-10742"/>
                  <a:pt x="3042610" y="812123"/>
                </a:cubicBezTo>
                <a:cubicBezTo>
                  <a:pt x="3574200" y="1634987"/>
                  <a:pt x="3337218" y="2737220"/>
                  <a:pt x="2514258" y="3268906"/>
                </a:cubicBezTo>
                <a:cubicBezTo>
                  <a:pt x="1691203" y="3800592"/>
                  <a:pt x="589160" y="3563514"/>
                  <a:pt x="57475" y="2740554"/>
                </a:cubicBezTo>
                <a:cubicBezTo>
                  <a:pt x="-50062" y="2574057"/>
                  <a:pt x="-2342" y="2351839"/>
                  <a:pt x="164250" y="2244302"/>
                </a:cubicBezTo>
                <a:cubicBezTo>
                  <a:pt x="330747" y="2136764"/>
                  <a:pt x="552965" y="2184485"/>
                  <a:pt x="660503" y="2351077"/>
                </a:cubicBezTo>
                <a:cubicBezTo>
                  <a:pt x="977304" y="2841519"/>
                  <a:pt x="1634148" y="2982870"/>
                  <a:pt x="2124686" y="2665974"/>
                </a:cubicBezTo>
                <a:cubicBezTo>
                  <a:pt x="2615223" y="2349077"/>
                  <a:pt x="2756479" y="1692328"/>
                  <a:pt x="2439582" y="1201790"/>
                </a:cubicBezTo>
                <a:cubicBezTo>
                  <a:pt x="2122686" y="711253"/>
                  <a:pt x="1465937" y="569997"/>
                  <a:pt x="975399" y="886894"/>
                </a:cubicBezTo>
                <a:cubicBezTo>
                  <a:pt x="808902" y="994431"/>
                  <a:pt x="586684" y="946711"/>
                  <a:pt x="479147" y="780119"/>
                </a:cubicBezTo>
                <a:cubicBezTo>
                  <a:pt x="371609" y="613622"/>
                  <a:pt x="419330" y="391403"/>
                  <a:pt x="585922" y="283866"/>
                </a:cubicBezTo>
                <a:lnTo>
                  <a:pt x="585922" y="2838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8469650" y="2639425"/>
            <a:ext cx="2477770" cy="334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 13"/>
          <p:cNvSpPr/>
          <p:nvPr userDrawn="1">
            <p:custDataLst>
              <p:tags r:id="rId5"/>
            </p:custDataLst>
          </p:nvPr>
        </p:nvSpPr>
        <p:spPr>
          <a:xfrm>
            <a:off x="1312042" y="1331347"/>
            <a:ext cx="3352258" cy="3352256"/>
          </a:xfrm>
          <a:custGeom>
            <a:avLst/>
            <a:gdLst>
              <a:gd name="connsiteX0" fmla="*/ 1509808 w 3019615"/>
              <a:gd name="connsiteY0" fmla="*/ 3019520 h 3019615"/>
              <a:gd name="connsiteX1" fmla="*/ 0 w 3019615"/>
              <a:gd name="connsiteY1" fmla="*/ 1509808 h 3019615"/>
              <a:gd name="connsiteX2" fmla="*/ 1509808 w 3019615"/>
              <a:gd name="connsiteY2" fmla="*/ 0 h 3019615"/>
              <a:gd name="connsiteX3" fmla="*/ 3019616 w 3019615"/>
              <a:gd name="connsiteY3" fmla="*/ 1509808 h 3019615"/>
              <a:gd name="connsiteX4" fmla="*/ 2638616 w 3019615"/>
              <a:gd name="connsiteY4" fmla="*/ 1890808 h 3019615"/>
              <a:gd name="connsiteX5" fmla="*/ 2257616 w 3019615"/>
              <a:gd name="connsiteY5" fmla="*/ 1509808 h 3019615"/>
              <a:gd name="connsiteX6" fmla="*/ 1509808 w 3019615"/>
              <a:gd name="connsiteY6" fmla="*/ 762000 h 3019615"/>
              <a:gd name="connsiteX7" fmla="*/ 762000 w 3019615"/>
              <a:gd name="connsiteY7" fmla="*/ 1509808 h 3019615"/>
              <a:gd name="connsiteX8" fmla="*/ 1509808 w 3019615"/>
              <a:gd name="connsiteY8" fmla="*/ 2257616 h 3019615"/>
              <a:gd name="connsiteX9" fmla="*/ 1890808 w 3019615"/>
              <a:gd name="connsiteY9" fmla="*/ 2638616 h 3019615"/>
              <a:gd name="connsiteX10" fmla="*/ 1509808 w 3019615"/>
              <a:gd name="connsiteY10" fmla="*/ 3019616 h 30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9615" h="3019615">
                <a:moveTo>
                  <a:pt x="1509808" y="3019520"/>
                </a:moveTo>
                <a:cubicBezTo>
                  <a:pt x="677323" y="3019520"/>
                  <a:pt x="0" y="2342293"/>
                  <a:pt x="0" y="1509808"/>
                </a:cubicBezTo>
                <a:cubicBezTo>
                  <a:pt x="0" y="677323"/>
                  <a:pt x="677323" y="0"/>
                  <a:pt x="1509808" y="0"/>
                </a:cubicBezTo>
                <a:cubicBezTo>
                  <a:pt x="2342293" y="0"/>
                  <a:pt x="3019616" y="677323"/>
                  <a:pt x="3019616" y="1509808"/>
                </a:cubicBezTo>
                <a:cubicBezTo>
                  <a:pt x="3019616" y="1720215"/>
                  <a:pt x="2849023" y="1890808"/>
                  <a:pt x="2638616" y="1890808"/>
                </a:cubicBezTo>
                <a:cubicBezTo>
                  <a:pt x="2428208" y="1890808"/>
                  <a:pt x="2257616" y="1720215"/>
                  <a:pt x="2257616" y="1509808"/>
                </a:cubicBezTo>
                <a:cubicBezTo>
                  <a:pt x="2257616" y="1097471"/>
                  <a:pt x="1922145" y="762000"/>
                  <a:pt x="1509808" y="762000"/>
                </a:cubicBezTo>
                <a:cubicBezTo>
                  <a:pt x="1097471" y="762000"/>
                  <a:pt x="762000" y="1097471"/>
                  <a:pt x="762000" y="1509808"/>
                </a:cubicBezTo>
                <a:cubicBezTo>
                  <a:pt x="762000" y="1922145"/>
                  <a:pt x="1097471" y="2257616"/>
                  <a:pt x="1509808" y="2257616"/>
                </a:cubicBezTo>
                <a:cubicBezTo>
                  <a:pt x="1720215" y="2257616"/>
                  <a:pt x="1890808" y="2428208"/>
                  <a:pt x="1890808" y="2638616"/>
                </a:cubicBezTo>
                <a:cubicBezTo>
                  <a:pt x="1890808" y="2849023"/>
                  <a:pt x="1720215" y="3019616"/>
                  <a:pt x="1509808" y="30196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0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11778000" y="2356902"/>
            <a:ext cx="0" cy="2871449"/>
          </a:xfrm>
          <a:prstGeom prst="line">
            <a:avLst/>
          </a:prstGeom>
          <a:ln>
            <a:solidFill>
              <a:schemeClr val="accent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>
            <p:custDataLst>
              <p:tags r:id="rId7"/>
            </p:custDataLst>
          </p:nvPr>
        </p:nvSpPr>
        <p:spPr>
          <a:xfrm>
            <a:off x="2620121" y="2639425"/>
            <a:ext cx="736100" cy="736100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8"/>
            </p:custDataLst>
          </p:nvPr>
        </p:nvSpPr>
        <p:spPr>
          <a:xfrm>
            <a:off x="4745253" y="3924161"/>
            <a:ext cx="444436" cy="444436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 flipV="1">
            <a:off x="0" y="0"/>
            <a:ext cx="1259205" cy="833120"/>
          </a:xfrm>
          <a:custGeom>
            <a:avLst/>
            <a:gdLst>
              <a:gd name="connsiteX0" fmla="*/ 1259430 w 1259430"/>
              <a:gd name="connsiteY0" fmla="*/ 833045 h 833045"/>
              <a:gd name="connsiteX1" fmla="*/ 0 w 1259430"/>
              <a:gd name="connsiteY1" fmla="*/ 833045 h 833045"/>
              <a:gd name="connsiteX2" fmla="*/ 10126 w 1259430"/>
              <a:gd name="connsiteY2" fmla="*/ 819504 h 833045"/>
              <a:gd name="connsiteX3" fmla="*/ 1126137 w 1259430"/>
              <a:gd name="connsiteY3" fmla="*/ 38726 h 833045"/>
              <a:gd name="connsiteX4" fmla="*/ 1259430 w 1259430"/>
              <a:gd name="connsiteY4" fmla="*/ 0 h 83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30" h="833045">
                <a:moveTo>
                  <a:pt x="1259430" y="833045"/>
                </a:moveTo>
                <a:lnTo>
                  <a:pt x="0" y="833045"/>
                </a:lnTo>
                <a:lnTo>
                  <a:pt x="10126" y="819504"/>
                </a:lnTo>
                <a:cubicBezTo>
                  <a:pt x="301323" y="466655"/>
                  <a:pt x="685952" y="193770"/>
                  <a:pt x="1126137" y="38726"/>
                </a:cubicBezTo>
                <a:lnTo>
                  <a:pt x="125943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0"/>
            </p:custDataLst>
          </p:nvPr>
        </p:nvSpPr>
        <p:spPr>
          <a:xfrm>
            <a:off x="1482507" y="4643034"/>
            <a:ext cx="217666" cy="217664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29" name="直接连接符 28"/>
          <p:cNvCxnSpPr/>
          <p:nvPr userDrawn="1">
            <p:custDataLst>
              <p:tags r:id="rId11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2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3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5514170" y="3048024"/>
            <a:ext cx="5412458" cy="1759920"/>
          </a:xfrm>
        </p:spPr>
        <p:txBody>
          <a:bodyPr wrap="square" anchor="b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6575549" y="966615"/>
            <a:ext cx="4351080" cy="20627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8000" b="1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V="1">
            <a:off x="10733104" y="5509481"/>
            <a:ext cx="1458895" cy="1348518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72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: 形状 6"/>
          <p:cNvSpPr/>
          <p:nvPr userDrawn="1">
            <p:custDataLst>
              <p:tags r:id="rId4"/>
            </p:custDataLst>
          </p:nvPr>
        </p:nvSpPr>
        <p:spPr>
          <a:xfrm flipH="1">
            <a:off x="0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 flipH="1">
            <a:off x="4859423" y="917634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7"/>
            </p:custDataLst>
          </p:nvPr>
        </p:nvSpPr>
        <p:spPr>
          <a:xfrm flipH="1">
            <a:off x="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6" name="图形 24"/>
          <p:cNvSpPr/>
          <p:nvPr userDrawn="1">
            <p:custDataLst>
              <p:tags r:id="rId8"/>
            </p:custDataLst>
          </p:nvPr>
        </p:nvSpPr>
        <p:spPr>
          <a:xfrm flipH="1">
            <a:off x="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图形 16"/>
          <p:cNvSpPr/>
          <p:nvPr userDrawn="1">
            <p:custDataLst>
              <p:tags r:id="rId9"/>
            </p:custDataLst>
          </p:nvPr>
        </p:nvSpPr>
        <p:spPr>
          <a:xfrm flipH="1">
            <a:off x="8299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7" name="直接连接符 26"/>
          <p:cNvCxnSpPr/>
          <p:nvPr userDrawn="1">
            <p:custDataLst>
              <p:tags r:id="rId10"/>
            </p:custDataLst>
          </p:nvPr>
        </p:nvCxnSpPr>
        <p:spPr>
          <a:xfrm>
            <a:off x="10930251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1"/>
            </p:custDataLst>
          </p:nvPr>
        </p:nvCxnSpPr>
        <p:spPr>
          <a:xfrm>
            <a:off x="10930251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2"/>
            </p:custDataLst>
          </p:nvPr>
        </p:nvCxnSpPr>
        <p:spPr>
          <a:xfrm>
            <a:off x="10930251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 flipH="1">
            <a:off x="1401445" y="4279089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7"/>
            </p:custDataLst>
          </p:nvPr>
        </p:nvSpPr>
        <p:spPr>
          <a:xfrm>
            <a:off x="2351686" y="2487519"/>
            <a:ext cx="8810024" cy="1222785"/>
          </a:xfrm>
        </p:spPr>
        <p:txBody>
          <a:bodyPr wrap="square" anchor="b" anchorCtr="0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7861296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0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8284455" y="408589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3"/>
            </p:custDataLst>
          </p:nvPr>
        </p:nvSpPr>
        <p:spPr>
          <a:xfrm>
            <a:off x="10287001" y="450850"/>
            <a:ext cx="1219200" cy="711200"/>
          </a:xfrm>
          <a:custGeom>
            <a:avLst/>
            <a:gdLst>
              <a:gd name="connsiteX0" fmla="*/ 0 w 1219200"/>
              <a:gd name="connsiteY0" fmla="*/ 0 h 711200"/>
              <a:gd name="connsiteX1" fmla="*/ 1219200 w 1219200"/>
              <a:gd name="connsiteY1" fmla="*/ 165100 h 711200"/>
              <a:gd name="connsiteX2" fmla="*/ 488950 w 1219200"/>
              <a:gd name="connsiteY2" fmla="*/ 711200 h 711200"/>
              <a:gd name="connsiteX3" fmla="*/ 0 w 1219200"/>
              <a:gd name="connsiteY3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711200">
                <a:moveTo>
                  <a:pt x="0" y="0"/>
                </a:moveTo>
                <a:lnTo>
                  <a:pt x="1219200" y="165100"/>
                </a:lnTo>
                <a:lnTo>
                  <a:pt x="488950" y="71120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>
            <a:off x="10718801" y="0"/>
            <a:ext cx="1473199" cy="1361739"/>
          </a:xfrm>
          <a:custGeom>
            <a:avLst/>
            <a:gdLst>
              <a:gd name="connsiteX0" fmla="*/ 0 w 3276599"/>
              <a:gd name="connsiteY0" fmla="*/ 0 h 3028696"/>
              <a:gd name="connsiteX1" fmla="*/ 945683 w 3276599"/>
              <a:gd name="connsiteY1" fmla="*/ 0 h 3028696"/>
              <a:gd name="connsiteX2" fmla="*/ 948498 w 3276599"/>
              <a:gd name="connsiteY2" fmla="*/ 108002 h 3028696"/>
              <a:gd name="connsiteX3" fmla="*/ 3166700 w 3276599"/>
              <a:gd name="connsiteY3" fmla="*/ 2260336 h 3028696"/>
              <a:gd name="connsiteX4" fmla="*/ 3276599 w 3276599"/>
              <a:gd name="connsiteY4" fmla="*/ 2263032 h 3028696"/>
              <a:gd name="connsiteX5" fmla="*/ 3276599 w 3276599"/>
              <a:gd name="connsiteY5" fmla="*/ 3028696 h 3028696"/>
              <a:gd name="connsiteX6" fmla="*/ 3122111 w 3276599"/>
              <a:gd name="connsiteY6" fmla="*/ 3025087 h 3028696"/>
              <a:gd name="connsiteX7" fmla="*/ 3956 w 3276599"/>
              <a:gd name="connsiteY7" fmla="*/ 144544 h 302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6599" h="3028696">
                <a:moveTo>
                  <a:pt x="0" y="0"/>
                </a:moveTo>
                <a:lnTo>
                  <a:pt x="945683" y="0"/>
                </a:lnTo>
                <a:lnTo>
                  <a:pt x="948498" y="108002"/>
                </a:lnTo>
                <a:cubicBezTo>
                  <a:pt x="1009194" y="1269845"/>
                  <a:pt x="1969300" y="2201442"/>
                  <a:pt x="3166700" y="2260336"/>
                </a:cubicBezTo>
                <a:lnTo>
                  <a:pt x="3276599" y="2263032"/>
                </a:lnTo>
                <a:lnTo>
                  <a:pt x="3276599" y="3028696"/>
                </a:lnTo>
                <a:lnTo>
                  <a:pt x="3122111" y="3025087"/>
                </a:lnTo>
                <a:cubicBezTo>
                  <a:pt x="1438911" y="2946268"/>
                  <a:pt x="89278" y="1699479"/>
                  <a:pt x="3956" y="144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1238485" y="423882"/>
            <a:ext cx="532212" cy="53221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0321724" y="357339"/>
            <a:ext cx="222138" cy="222138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椭圆 23"/>
          <p:cNvSpPr/>
          <p:nvPr userDrawn="1">
            <p:custDataLst>
              <p:tags r:id="rId17"/>
            </p:custDataLst>
          </p:nvPr>
        </p:nvSpPr>
        <p:spPr>
          <a:xfrm>
            <a:off x="10856597" y="1110794"/>
            <a:ext cx="130033" cy="130033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20000"/>
                  <a:lumOff val="8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4.xml"/><Relationship Id="rId3" Type="http://schemas.openxmlformats.org/officeDocument/2006/relationships/image" Target="../media/image3.emf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7.xml"/><Relationship Id="rId3" Type="http://schemas.openxmlformats.org/officeDocument/2006/relationships/image" Target="../media/image4.emf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0.xml"/><Relationship Id="rId3" Type="http://schemas.openxmlformats.org/officeDocument/2006/relationships/image" Target="../media/image5.emf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3.xml"/><Relationship Id="rId3" Type="http://schemas.openxmlformats.org/officeDocument/2006/relationships/image" Target="../media/image6.emf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6.xml"/><Relationship Id="rId3" Type="http://schemas.openxmlformats.org/officeDocument/2006/relationships/image" Target="../media/image7.emf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9.xml"/><Relationship Id="rId3" Type="http://schemas.openxmlformats.org/officeDocument/2006/relationships/image" Target="../media/image8.emf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1.xml"/><Relationship Id="rId2" Type="http://schemas.openxmlformats.org/officeDocument/2006/relationships/image" Target="../media/image9.emf"/><Relationship Id="rId1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3.xml"/><Relationship Id="rId2" Type="http://schemas.openxmlformats.org/officeDocument/2006/relationships/image" Target="../media/image10.emf"/><Relationship Id="rId1" Type="http://schemas.openxmlformats.org/officeDocument/2006/relationships/tags" Target="../tags/tag17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tags" Target="../tags/tag17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7.xml"/><Relationship Id="rId2" Type="http://schemas.openxmlformats.org/officeDocument/2006/relationships/image" Target="../media/image13.emf"/><Relationship Id="rId1" Type="http://schemas.openxmlformats.org/officeDocument/2006/relationships/tags" Target="../tags/tag1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7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4.xml"/><Relationship Id="rId4" Type="http://schemas.openxmlformats.org/officeDocument/2006/relationships/image" Target="../media/image16.png"/><Relationship Id="rId3" Type="http://schemas.openxmlformats.org/officeDocument/2006/relationships/tags" Target="../tags/tag18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8.xml"/><Relationship Id="rId3" Type="http://schemas.openxmlformats.org/officeDocument/2006/relationships/image" Target="../media/image1.emf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1.xml"/><Relationship Id="rId3" Type="http://schemas.openxmlformats.org/officeDocument/2006/relationships/image" Target="../media/image2.emf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8070" y="2172970"/>
            <a:ext cx="6217920" cy="894715"/>
          </a:xfrm>
        </p:spPr>
        <p:txBody>
          <a:bodyPr/>
          <a:lstStyle/>
          <a:p>
            <a:pPr algn="ctr"/>
            <a:r>
              <a:rPr lang="zh-CN" altLang="en-US" sz="4800" dirty="0"/>
              <a:t>非编程类考试判题系统</a:t>
            </a:r>
            <a:endParaRPr lang="zh-CN" altLang="en-US" sz="48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68070" y="4959350"/>
            <a:ext cx="4648835" cy="83502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汇报人：陈俊宇、邵泓政、杨林勇、黄建</a:t>
            </a:r>
            <a:r>
              <a:rPr lang="zh-CN" altLang="en-US" dirty="0"/>
              <a:t>华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5920" y="360000"/>
            <a:ext cx="10800000" cy="720000"/>
          </a:xfrm>
        </p:spPr>
        <p:txBody>
          <a:bodyPr/>
          <a:lstStyle/>
          <a:p>
            <a:r>
              <a:rPr lang="zh-CN" altLang="en-US"/>
              <a:t>学生考试用例</a:t>
            </a:r>
            <a:r>
              <a:rPr lang="zh-CN" altLang="en-US"/>
              <a:t>活动图：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 descr="学生考试用例的活动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5" y="0"/>
            <a:ext cx="5104130" cy="68567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类图：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 descr="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" y="0"/>
            <a:ext cx="1018984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4615" y="97110"/>
            <a:ext cx="10800000" cy="720000"/>
          </a:xfrm>
        </p:spPr>
        <p:txBody>
          <a:bodyPr/>
          <a:lstStyle/>
          <a:p>
            <a:r>
              <a:rPr lang="zh-CN" altLang="en-US"/>
              <a:t>学生加入班级</a:t>
            </a:r>
            <a:r>
              <a:rPr lang="zh-CN" altLang="en-US"/>
              <a:t>顺序图：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9" name="图片 8" descr="学生加入班级顺序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0" y="97155"/>
            <a:ext cx="677227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880" y="146050"/>
            <a:ext cx="10809605" cy="555625"/>
          </a:xfrm>
        </p:spPr>
        <p:txBody>
          <a:bodyPr>
            <a:normAutofit/>
          </a:bodyPr>
          <a:lstStyle/>
          <a:p>
            <a:r>
              <a:rPr lang="zh-CN" altLang="en-US" sz="1600"/>
              <a:t>学生提交考试顺序图（后端）：</a:t>
            </a:r>
            <a:endParaRPr lang="zh-CN" altLang="en-US" sz="1600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 descr="学生提交考试顺序图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95" y="58420"/>
            <a:ext cx="774319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前端状态</a:t>
            </a:r>
            <a:r>
              <a:rPr lang="zh-CN" altLang="en-US"/>
              <a:t>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8" name="图片 7" descr="软工大作业前端状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95" y="0"/>
            <a:ext cx="45212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老师</a:t>
            </a:r>
            <a:r>
              <a:rPr lang="zh-CN" altLang="en-US"/>
              <a:t>创建试卷状态</a:t>
            </a:r>
            <a:r>
              <a:rPr lang="zh-CN" altLang="en-US"/>
              <a:t>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 descr="老师创建试卷的状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05" y="1080135"/>
            <a:ext cx="6259830" cy="51485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技术栈图：</a:t>
            </a:r>
            <a:endParaRPr lang="zh-CN" altLang="en-US"/>
          </a:p>
        </p:txBody>
      </p:sp>
      <p:pic>
        <p:nvPicPr>
          <p:cNvPr id="5" name="内容占位符 4" descr="技术栈图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440" y="1233170"/>
            <a:ext cx="6078220" cy="4391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部署图：</a:t>
            </a:r>
            <a:endParaRPr lang="zh-CN" altLang="en-US"/>
          </a:p>
        </p:txBody>
      </p:sp>
      <p:pic>
        <p:nvPicPr>
          <p:cNvPr id="4" name="内容占位符 3" descr="部署图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785" y="739775"/>
            <a:ext cx="7537450" cy="5193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3865" y="360000"/>
            <a:ext cx="10800000" cy="720000"/>
          </a:xfrm>
        </p:spPr>
        <p:txBody>
          <a:bodyPr/>
          <a:lstStyle/>
          <a:p>
            <a:r>
              <a:rPr lang="zh-CN" altLang="en-US"/>
              <a:t>白盒测试用例</a:t>
            </a:r>
            <a:r>
              <a:rPr lang="zh-CN" altLang="en-US"/>
              <a:t>图：</a:t>
            </a:r>
            <a:endParaRPr lang="zh-CN" altLang="en-US"/>
          </a:p>
        </p:txBody>
      </p:sp>
      <p:pic>
        <p:nvPicPr>
          <p:cNvPr id="5" name="内容占位符 4" descr="白盒测试样例图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970" y="68580"/>
            <a:ext cx="1917700" cy="6857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70" y="2219960"/>
            <a:ext cx="6958330" cy="2014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黑盒测试用例</a:t>
            </a:r>
            <a:r>
              <a:rPr lang="zh-CN" altLang="en-US"/>
              <a:t>图：</a:t>
            </a:r>
            <a:endParaRPr lang="zh-CN" altLang="en-US"/>
          </a:p>
        </p:txBody>
      </p:sp>
      <p:pic>
        <p:nvPicPr>
          <p:cNvPr id="4" name="图片 3" descr="黑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80" y="0"/>
            <a:ext cx="593280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283700" y="547696"/>
            <a:ext cx="1814518" cy="1263324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83" name="矩形: 圆角 82"/>
          <p:cNvSpPr/>
          <p:nvPr>
            <p:custDataLst>
              <p:tags r:id="rId2"/>
            </p:custDataLst>
          </p:nvPr>
        </p:nvSpPr>
        <p:spPr>
          <a:xfrm>
            <a:off x="839789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112937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项目</a:t>
            </a:r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需求简述</a:t>
            </a:r>
            <a:endParaRPr lang="zh-CN" altLang="en-US" sz="2400" b="1" dirty="0">
              <a:solidFill>
                <a:schemeClr val="dk2"/>
              </a:solidFill>
              <a:latin typeface="+mn-ea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 flipH="1">
            <a:off x="1158532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158532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altLang="zh-CN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矩形: 圆角 23"/>
          <p:cNvSpPr/>
          <p:nvPr>
            <p:custDataLst>
              <p:tags r:id="rId6"/>
            </p:custDataLst>
          </p:nvPr>
        </p:nvSpPr>
        <p:spPr>
          <a:xfrm>
            <a:off x="6204211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7477359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架构简述</a:t>
            </a:r>
            <a:endParaRPr lang="zh-CN" altLang="en-US" sz="2400" b="1" dirty="0">
              <a:solidFill>
                <a:schemeClr val="dk2"/>
              </a:solidFill>
              <a:latin typeface="+mn-ea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 flipH="1">
            <a:off x="6522954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6522954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altLang="zh-CN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9" name="矩形: 圆角 28"/>
          <p:cNvSpPr/>
          <p:nvPr>
            <p:custDataLst>
              <p:tags r:id="rId10"/>
            </p:custDataLst>
          </p:nvPr>
        </p:nvSpPr>
        <p:spPr>
          <a:xfrm>
            <a:off x="839789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1932940" y="4540885"/>
            <a:ext cx="4100830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r>
              <a:rPr lang="en-US" altLang="zh-CN" sz="2400" b="1" dirty="0">
                <a:solidFill>
                  <a:schemeClr val="dk2"/>
                </a:solidFill>
                <a:latin typeface="+mn-ea"/>
              </a:rPr>
              <a:t>UML</a:t>
            </a:r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图及黑白盒</a:t>
            </a:r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测试用例</a:t>
            </a:r>
            <a:endParaRPr lang="zh-CN" altLang="en-US" sz="2400" b="1" dirty="0">
              <a:solidFill>
                <a:schemeClr val="dk2"/>
              </a:solidFill>
              <a:latin typeface="+mn-ea"/>
            </a:endParaRPr>
          </a:p>
        </p:txBody>
      </p:sp>
      <p:sp>
        <p:nvSpPr>
          <p:cNvPr id="64" name="矩形 63"/>
          <p:cNvSpPr/>
          <p:nvPr>
            <p:custDataLst>
              <p:tags r:id="rId12"/>
            </p:custDataLst>
          </p:nvPr>
        </p:nvSpPr>
        <p:spPr>
          <a:xfrm flipH="1">
            <a:off x="1158532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13"/>
            </p:custDataLst>
          </p:nvPr>
        </p:nvSpPr>
        <p:spPr>
          <a:xfrm>
            <a:off x="1158532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altLang="zh-CN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6" name="矩形: 圆角 65"/>
          <p:cNvSpPr/>
          <p:nvPr>
            <p:custDataLst>
              <p:tags r:id="rId14"/>
            </p:custDataLst>
          </p:nvPr>
        </p:nvSpPr>
        <p:spPr>
          <a:xfrm>
            <a:off x="6204211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15"/>
            </p:custDataLst>
          </p:nvPr>
        </p:nvSpPr>
        <p:spPr>
          <a:xfrm>
            <a:off x="7477359" y="4540627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软件演示</a:t>
            </a:r>
            <a:endParaRPr lang="zh-CN" altLang="en-US" sz="2400" b="1" dirty="0">
              <a:solidFill>
                <a:schemeClr val="dk2"/>
              </a:solidFill>
              <a:latin typeface="+mn-ea"/>
            </a:endParaRPr>
          </a:p>
        </p:txBody>
      </p:sp>
      <p:sp>
        <p:nvSpPr>
          <p:cNvPr id="69" name="矩形 68"/>
          <p:cNvSpPr/>
          <p:nvPr>
            <p:custDataLst>
              <p:tags r:id="rId16"/>
            </p:custDataLst>
          </p:nvPr>
        </p:nvSpPr>
        <p:spPr>
          <a:xfrm flipH="1">
            <a:off x="6522954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17"/>
            </p:custDataLst>
          </p:nvPr>
        </p:nvSpPr>
        <p:spPr>
          <a:xfrm>
            <a:off x="6522954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04</a:t>
            </a:r>
            <a:endParaRPr lang="en-US" altLang="zh-CN" sz="40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目录</a:t>
            </a:r>
            <a:r>
              <a:rPr lang="zh-CN" altLang="en-US"/>
              <a:t>结构图：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70" y="431800"/>
            <a:ext cx="3333750" cy="523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95" y="431800"/>
            <a:ext cx="2514600" cy="6362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软件演示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351686" y="2487519"/>
            <a:ext cx="8810024" cy="1222785"/>
          </a:xfrm>
        </p:spPr>
        <p:txBody>
          <a:bodyPr/>
          <a:lstStyle/>
          <a:p>
            <a:r>
              <a:rPr lang="zh-CN" altLang="en-US" dirty="0"/>
              <a:t>感谢您的观看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项目需求简述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zh-CN" altLang="en-US" b="1">
                <a:solidFill>
                  <a:schemeClr val="tx2"/>
                </a:solidFill>
              </a:rPr>
              <a:t>该系统是一个非编程类考试判题系统，主要用于处理考试中学生提交的答案并进行自动评分。系统具备以下功能：</a:t>
            </a:r>
            <a:endParaRPr lang="en-US" altLang="zh-CN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用户注册与登录：支持教师和学生注册、登录系统。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考试管理：教师可以创建、编辑、发布考试内容，包括题目、考试时间等。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学生答题：学生可以在系统内进行考试，提交答案。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自动评分：系统自动评分，支持客观题（如选择题、判断题）的自动判定。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人工评分：对于主观题（如简答题、论述题），系统可以支持教师手动评分。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成绩管理：系统支持成绩查看和成绩统计。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成绩修正：教师可以对学生的成绩进行修改或调整。</a:t>
            </a:r>
            <a:endParaRPr lang="zh-CN" altLang="en-US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2"/>
                </a:solidFill>
              </a:rPr>
              <a:t>对于学生，该系统提供了便捷的考试和学习支持工具，而对于老师，系统则通过自动化功能、评分工具和分析报告，帮助教师更高效地管理和评分考试，提升整体教学和评估过程的效率。</a:t>
            </a:r>
            <a:endParaRPr lang="zh-CN" altLang="en-US" b="1">
              <a:solidFill>
                <a:schemeClr val="tx2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架构简述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740409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Vue.js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作为前端框架，构建动态交互界面。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提供学生和教师的专属功能，如学生在线答题、查看成绩，以及教师试卷管理、人工评分等。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前端通过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与后端通信，完成数据请求与交互。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pPr marL="0" indent="0">
              <a:buNone/>
            </a:pP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后端层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Node.js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作为后端技术，处理核心业务逻辑，包括题库管理、考试判分、成绩统计等。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提供标准化的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API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接口，支持前端与其他外部系统的对接。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与数据库和缓存服务交互，保证数据一致性和系统性能。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pPr marL="0" indent="0">
              <a:buNone/>
            </a:pP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3.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数据存储层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MySQL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：负责存储系统的核心数据，包括用户信息、试题、试卷、答案和成绩等持久化数据。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Redis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：作为缓存服务，存储高频访问的临时数据（如会话信息、热点题目等），加速数据读取，减少对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MySQL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的压力。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pPr marL="0" indent="0">
              <a:buNone/>
            </a:pP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4.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系统特点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前后端分离：通过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实现前后端解耦，提高开发效率和灵活性。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缓存机制：通过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Redis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提升访问性能，优化系统响应速度。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高性能与可扩展性：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Node.js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提供稳定的后端服务，支持系统扩展，适应多用户并发需求。</a:t>
            </a:r>
            <a:endParaRPr lang="zh-CN" altLang="en-US" sz="1200" b="1">
              <a:solidFill>
                <a:schemeClr val="tx2"/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615305" y="3307080"/>
            <a:ext cx="5412740" cy="75057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dk2"/>
                </a:solidFill>
                <a:latin typeface="+mn-ea"/>
                <a:sym typeface="+mn-ea"/>
              </a:rPr>
              <a:t>UML</a:t>
            </a:r>
            <a:r>
              <a:rPr lang="zh-CN" altLang="en-US" sz="3600" dirty="0">
                <a:solidFill>
                  <a:schemeClr val="dk2"/>
                </a:solidFill>
                <a:latin typeface="+mn-ea"/>
                <a:sym typeface="+mn-ea"/>
              </a:rPr>
              <a:t>图及黑白盒测试用例</a:t>
            </a:r>
            <a:endParaRPr lang="zh-CN" altLang="en-US" sz="36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用例图：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4" name="图片 3" descr="学生用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5" y="1465580"/>
            <a:ext cx="6328410" cy="3519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前端活动</a:t>
            </a:r>
            <a:r>
              <a:rPr lang="zh-CN" altLang="en-US"/>
              <a:t>图：</a:t>
            </a:r>
            <a:endParaRPr lang="zh-CN" altLang="en-US"/>
          </a:p>
        </p:txBody>
      </p:sp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6" name="图片 5" descr="前端活动图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0"/>
            <a:ext cx="611314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19"/>
</p:tagLst>
</file>

<file path=ppt/tags/tag10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19"/>
</p:tagLst>
</file>

<file path=ppt/tags/tag1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19"/>
  <p:tag name="KSO_WM_TEMPLATE_CATEGORY" val="custom"/>
  <p:tag name="KSO_WM_TEMPLATE_MASTER_TYPE" val="0"/>
  <p:tag name="KSO_WM_TEMPLATE_COLORSEQUENCE" val="1,2,3,1,2,3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3;添加文档标题内容"/>
  <p:tag name="KSO_WM_UNIT_ID" val="custom2023591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1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VALUE" val="11"/>
</p:tagLst>
</file>

<file path=ppt/tags/tag113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19"/>
  <p:tag name="KSO_WM_TEMPLATE_CATEGORY" val="custom"/>
  <p:tag name="KSO_WM_SLIDE_INDEX" val="1"/>
  <p:tag name="KSO_WM_SLIDE_ID" val="custom20235919_1"/>
  <p:tag name="KSO_WM_TEMPLATE_MASTER_TYPE" val="0"/>
  <p:tag name="KSO_WM_SLIDE_LAYOUT" val="a_f"/>
  <p:tag name="KSO_WM_SLIDE_LAYOUT_CNT" val="1_2"/>
  <p:tag name="KSO_WM_TEMPLATE_COLORSEQUENCE" val="1,2,3,1,2,3"/>
</p:tagLst>
</file>

<file path=ppt/tags/tag1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1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15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6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7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8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9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3;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0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1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2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3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4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5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6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7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8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9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19"/>
  <p:tag name="KSO_WM_TEMPLATE_CATEGORY" val="custom"/>
  <p:tag name="KSO_WM_SLIDE_INDEX" val="4"/>
  <p:tag name="KSO_WM_SLIDE_ID" val="custom20235919_4"/>
  <p:tag name="KSO_WM_TEMPLATE_MASTER_TYPE" val="0"/>
  <p:tag name="KSO_WM_SLIDE_LAYOUT" val="a_l"/>
  <p:tag name="KSO_WM_SLIDE_LAYOUT_CNT" val="1_1"/>
  <p:tag name="KSO_WM_SLIDE_DIAGTYPE" val="l"/>
  <p:tag name="KSO_WM_TEMPLATE_COLORSEQUENCE" val="1,2,3,1,2,3"/>
</p:tagLst>
</file>

<file path=ppt/tags/tag1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3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3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4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42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48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51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54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5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6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6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6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1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5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8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8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8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84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1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</p:tagLst>
</file>

<file path=ppt/tags/tag186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9"/>
  <p:tag name="KSO_WM_SLIDE_ID" val="custom20235919_9"/>
  <p:tag name="KSO_WM_TEMPLATE_MASTER_TYPE" val="0"/>
  <p:tag name="KSO_WM_SLIDE_LAYOUT" val="a_f"/>
  <p:tag name="KSO_WM_SLIDE_LAYOUT_CNT" val="1_2"/>
  <p:tag name="KSO_WM_TEMPLATE_COLORSEQUENCE" val="1,2,3,1,2,3"/>
</p:tagLst>
</file>

<file path=ppt/tags/tag1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7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2024.3.8【NO.09】-几何简约风主题模板">
      <a:dk1>
        <a:srgbClr val="333333"/>
      </a:dk1>
      <a:lt1>
        <a:sysClr val="window" lastClr="FFFFFF"/>
      </a:lt1>
      <a:dk2>
        <a:srgbClr val="001A3A"/>
      </a:dk2>
      <a:lt2>
        <a:srgbClr val="F7FAFF"/>
      </a:lt2>
      <a:accent1>
        <a:srgbClr val="016EFF"/>
      </a:accent1>
      <a:accent2>
        <a:srgbClr val="624AF0"/>
      </a:accent2>
      <a:accent3>
        <a:srgbClr val="9618F4"/>
      </a:accent3>
      <a:accent4>
        <a:srgbClr val="F7219B"/>
      </a:accent4>
      <a:accent5>
        <a:srgbClr val="F02836"/>
      </a:accent5>
      <a:accent6>
        <a:srgbClr val="EE672A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3000">
              <a:schemeClr val="accent3"/>
            </a:gs>
            <a:gs pos="52000">
              <a:schemeClr val="accent1"/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buClrTx/>
          <a:buSzTx/>
          <a:buFontTx/>
          <a:defRPr>
            <a:solidFill>
              <a:schemeClr val="lt1"/>
            </a:solidFill>
            <a:sym typeface="+mn-ea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0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WPS 演示</Application>
  <PresentationFormat>宽屏</PresentationFormat>
  <Paragraphs>110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江城圆体 400W</vt:lpstr>
      <vt:lpstr>微软雅黑</vt:lpstr>
      <vt:lpstr>Arial Unicode MS</vt:lpstr>
      <vt:lpstr>Calibri</vt:lpstr>
      <vt:lpstr>WPS</vt:lpstr>
      <vt:lpstr>Office 主题​​</vt:lpstr>
      <vt:lpstr>非编程类考试判题系统</vt:lpstr>
      <vt:lpstr>目录</vt:lpstr>
      <vt:lpstr>项目需求简述</vt:lpstr>
      <vt:lpstr>单击此处添加标题</vt:lpstr>
      <vt:lpstr>架构简述</vt:lpstr>
      <vt:lpstr>PowerPoint 演示文稿</vt:lpstr>
      <vt:lpstr>UML图及黑白盒测试用例</vt:lpstr>
      <vt:lpstr>用例图：</vt:lpstr>
      <vt:lpstr>前端活动图：</vt:lpstr>
      <vt:lpstr>学生考试用例活动图：</vt:lpstr>
      <vt:lpstr>类图：</vt:lpstr>
      <vt:lpstr>学生加入班级顺序图：</vt:lpstr>
      <vt:lpstr>学生提交考试顺序图（后端）：</vt:lpstr>
      <vt:lpstr>前端状态图：</vt:lpstr>
      <vt:lpstr>老师创建试卷状态图：</vt:lpstr>
      <vt:lpstr>技术栈图：</vt:lpstr>
      <vt:lpstr>部署图：</vt:lpstr>
      <vt:lpstr>白盒测试用例图：</vt:lpstr>
      <vt:lpstr>黑盒测试用例图：</vt:lpstr>
      <vt:lpstr>目录结构图：</vt:lpstr>
      <vt:lpstr>软件演示</vt:lpstr>
      <vt:lpstr>单击此处添加标题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邵泓政</dc:creator>
  <cp:lastModifiedBy>阿姆斯特朗回旋加速喷气式阿姆斯特</cp:lastModifiedBy>
  <cp:revision>12</cp:revision>
  <dcterms:created xsi:type="dcterms:W3CDTF">2023-08-09T12:44:00Z</dcterms:created>
  <dcterms:modified xsi:type="dcterms:W3CDTF">2024-12-23T07:06:10Z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